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Linux basic commands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22.  telnet :-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Telnet allows you to login remotely from a remote computer to a host.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23.Touch:-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command is used to create file that file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bydefault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txt.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:-touch filename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01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24. vi:-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command are used to create the file and edit any existing file.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:-vi filename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25. date:-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command are used to display the system date and time.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26. cal:-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command are used to display the system calendar.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:-cal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27.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ifconfig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command are used to display the system IP  address.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28. hostname:-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command are display the hostname.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            </a:t>
            </a:r>
          </a:p>
          <a:p>
            <a:pPr algn="just">
              <a:buNone/>
            </a:pPr>
            <a:r>
              <a:rPr lang="en-US" b="1" dirty="0" smtClean="0"/>
              <a:t>       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Linux basic commands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Linux is an operating system. It is similar to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unix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linux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command: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This command is used to list all the files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 the current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working directory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$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This command is used to remove the file from the directory.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:-$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filename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Rmdir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This command is used remove directory. But it should not contain any file. Then only we can remove the directory.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:-$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rmdir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directory name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Cat :- This command is used to display the content of file.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$cat&gt;filename (i.e.,)used to write the content in to the file.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$cat file .(i.e.,) used to display the content in the file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CD :- This command is used to change the current working directory.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$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This command is also called rename command. it is used to move the content from the source file to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desigination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file.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:- $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mv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sourcefile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desgination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file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who :- This command is used to display the users who are currently logged on.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$who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who 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This command is used to display the information about the user.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:- $who 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mkdir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This command is used to create a new directory.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$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mkdir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directoryname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 startAt="1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Cp :- This command is used to copy the content of source file to the designation file.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:-$cp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source_file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 wall :- This command is used to send message to every user who are currently logged on.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$wall message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12.bc :-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command is used for calculator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$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grep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this command is used search a word or character or sentence in a file.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$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grep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word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filenme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14.wc :- This command is used to count the number of character in a file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option filename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pwd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this command is used to display current working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directory.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pwd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16.  man:- This command is used to show the information about any commands.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:-man &lt;any command&gt;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17. more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shows the contents of text files. Also you might be able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find“less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and “cat” which are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similar commands.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18. &lt;command&gt; --help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command show the every option for given commands.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19.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chmod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command is used to change the file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permission..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20.  clear :- this command is used to clear the terminals.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:-clear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21. w :- this command is used to print the current system users.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621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Linux basic commands</vt:lpstr>
      <vt:lpstr>Linux basic commands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basic commands</dc:title>
  <dc:creator>KRISHNA JI</dc:creator>
  <cp:lastModifiedBy>Admin</cp:lastModifiedBy>
  <cp:revision>17</cp:revision>
  <dcterms:created xsi:type="dcterms:W3CDTF">2006-08-16T00:00:00Z</dcterms:created>
  <dcterms:modified xsi:type="dcterms:W3CDTF">2020-05-19T15:39:31Z</dcterms:modified>
</cp:coreProperties>
</file>